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-9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2B67-5FB4-3544-80B6-63705097419B}" type="datetimeFigureOut">
              <a:rPr lang="en-US" smtClean="0"/>
              <a:t>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CFAA-4EB7-3D46-916C-F29CE1F31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58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2B67-5FB4-3544-80B6-63705097419B}" type="datetimeFigureOut">
              <a:rPr lang="en-US" smtClean="0"/>
              <a:t>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CFAA-4EB7-3D46-916C-F29CE1F31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88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2B67-5FB4-3544-80B6-63705097419B}" type="datetimeFigureOut">
              <a:rPr lang="en-US" smtClean="0"/>
              <a:t>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CFAA-4EB7-3D46-916C-F29CE1F31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3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2B67-5FB4-3544-80B6-63705097419B}" type="datetimeFigureOut">
              <a:rPr lang="en-US" smtClean="0"/>
              <a:t>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CFAA-4EB7-3D46-916C-F29CE1F31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38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2B67-5FB4-3544-80B6-63705097419B}" type="datetimeFigureOut">
              <a:rPr lang="en-US" smtClean="0"/>
              <a:t>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CFAA-4EB7-3D46-916C-F29CE1F31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4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2B67-5FB4-3544-80B6-63705097419B}" type="datetimeFigureOut">
              <a:rPr lang="en-US" smtClean="0"/>
              <a:t>4/12/13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CFAA-4EB7-3D46-916C-F29CE1F31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2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2B67-5FB4-3544-80B6-63705097419B}" type="datetimeFigureOut">
              <a:rPr lang="en-US" smtClean="0"/>
              <a:t>4/12/13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CFAA-4EB7-3D46-916C-F29CE1F31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8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2B67-5FB4-3544-80B6-63705097419B}" type="datetimeFigureOut">
              <a:rPr lang="en-US" smtClean="0"/>
              <a:t>4/12/13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CFAA-4EB7-3D46-916C-F29CE1F31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85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2B67-5FB4-3544-80B6-63705097419B}" type="datetimeFigureOut">
              <a:rPr lang="en-US" smtClean="0"/>
              <a:t>4/12/13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CFAA-4EB7-3D46-916C-F29CE1F31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46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2B67-5FB4-3544-80B6-63705097419B}" type="datetimeFigureOut">
              <a:rPr lang="en-US" smtClean="0"/>
              <a:t>4/12/13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CFAA-4EB7-3D46-916C-F29CE1F31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7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2B67-5FB4-3544-80B6-63705097419B}" type="datetimeFigureOut">
              <a:rPr lang="en-US" smtClean="0"/>
              <a:t>4/12/13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CFAA-4EB7-3D46-916C-F29CE1F31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82B67-5FB4-3544-80B6-63705097419B}" type="datetimeFigureOut">
              <a:rPr lang="en-US" smtClean="0"/>
              <a:t>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8CFAA-4EB7-3D46-916C-F29CE1F31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5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4-12 at 3.47.22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071" y="142599"/>
            <a:ext cx="5013567" cy="5024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6981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The 10 Commandments</a:t>
            </a:r>
            <a:br>
              <a:rPr lang="en-US" b="1" i="1" dirty="0" smtClean="0"/>
            </a:br>
            <a:r>
              <a:rPr lang="en-US" dirty="0" smtClean="0"/>
              <a:t>of Beekeeping</a:t>
            </a:r>
            <a:br>
              <a:rPr lang="en-US" dirty="0" smtClean="0"/>
            </a:br>
            <a:r>
              <a:rPr lang="en-US" sz="2700" dirty="0" smtClean="0">
                <a:solidFill>
                  <a:schemeClr val="bg1">
                    <a:lumMod val="50000"/>
                  </a:schemeClr>
                </a:solidFill>
              </a:rPr>
              <a:t>(adapted from Keith </a:t>
            </a:r>
            <a:r>
              <a:rPr lang="en-US" sz="2700" dirty="0" err="1" smtClean="0">
                <a:solidFill>
                  <a:schemeClr val="bg1">
                    <a:lumMod val="50000"/>
                  </a:schemeClr>
                </a:solidFill>
              </a:rPr>
              <a:t>Delaplane</a:t>
            </a:r>
            <a:r>
              <a:rPr lang="en-US" sz="2700" dirty="0" smtClean="0">
                <a:solidFill>
                  <a:schemeClr val="bg1">
                    <a:lumMod val="50000"/>
                  </a:schemeClr>
                </a:solidFill>
              </a:rPr>
              <a:t>, 1993)</a:t>
            </a:r>
            <a:endParaRPr 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576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IX. Thou shalt help thy bees through the winter.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at least 2 full-size or 3 medium-size brood chambers for over wintering of bees.</a:t>
            </a:r>
          </a:p>
          <a:p>
            <a:r>
              <a:rPr lang="en-US" dirty="0" smtClean="0"/>
              <a:t>Make certain you leave adequate honey in the hive at the end of the season.</a:t>
            </a:r>
          </a:p>
          <a:p>
            <a:r>
              <a:rPr lang="en-US" dirty="0" smtClean="0"/>
              <a:t>Use entrance reducers in the fall and winter.</a:t>
            </a:r>
          </a:p>
          <a:p>
            <a:r>
              <a:rPr lang="en-US" dirty="0" smtClean="0"/>
              <a:t>Pack your hives or otherwise protect them from direct winds. </a:t>
            </a:r>
          </a:p>
          <a:p>
            <a:r>
              <a:rPr lang="en-US" dirty="0" smtClean="0"/>
              <a:t>Fee the bees as needed during colder times.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064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X. Thou shalt join and participate in a beekeeping association.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Beekeeping organizations can be very helpful to the new beekeeper.</a:t>
            </a:r>
          </a:p>
          <a:p>
            <a:r>
              <a:rPr lang="en-US" dirty="0" smtClean="0"/>
              <a:t>Beekeeping associations also speak for the average beekeeper.</a:t>
            </a:r>
          </a:p>
          <a:p>
            <a:r>
              <a:rPr lang="en-US" dirty="0" smtClean="0"/>
              <a:t>Also consider subscribing to beekeeping journals such as </a:t>
            </a:r>
            <a:r>
              <a:rPr lang="en-US" i="1" dirty="0" smtClean="0"/>
              <a:t>American Bee Journal, Bee Culture, </a:t>
            </a:r>
            <a:r>
              <a:rPr lang="en-US" dirty="0" smtClean="0"/>
              <a:t>and</a:t>
            </a:r>
            <a:r>
              <a:rPr lang="en-US" i="1" dirty="0" smtClean="0"/>
              <a:t> The Speedy Bee.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2779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I. Thou shalt use only standard beekeeping equipment.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Modern hives with movable frames are the standard.</a:t>
            </a:r>
          </a:p>
          <a:p>
            <a:r>
              <a:rPr lang="en-US" dirty="0" smtClean="0"/>
              <a:t>Movable frames are required to provide access for inspections.</a:t>
            </a:r>
          </a:p>
          <a:p>
            <a:r>
              <a:rPr lang="en-US" dirty="0" smtClean="0"/>
              <a:t>Modern hives do not require destruction of a hive to gain access to the honey as with skeps.</a:t>
            </a:r>
            <a:endParaRPr lang="en-US" dirty="0"/>
          </a:p>
        </p:txBody>
      </p:sp>
      <p:pic>
        <p:nvPicPr>
          <p:cNvPr id="5" name="Picture 4" descr="Screen Shot 2013-04-12 at 4.00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925" y="4903303"/>
            <a:ext cx="2459767" cy="169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37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II. Thou shalt be considerate of non-beekeeping neighbors.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don’t want your bees stinging neighbors.</a:t>
            </a:r>
          </a:p>
          <a:p>
            <a:r>
              <a:rPr lang="en-US" dirty="0" smtClean="0"/>
              <a:t>Keep hives away from people, but especially children.</a:t>
            </a:r>
          </a:p>
          <a:p>
            <a:r>
              <a:rPr lang="en-US" dirty="0" smtClean="0"/>
              <a:t>Alert your neighbors as to the presence of your hives. </a:t>
            </a:r>
          </a:p>
          <a:p>
            <a:r>
              <a:rPr lang="en-US" dirty="0" smtClean="0"/>
              <a:t>Provide your bees with water.</a:t>
            </a:r>
          </a:p>
          <a:p>
            <a:r>
              <a:rPr lang="en-US" dirty="0" smtClean="0"/>
              <a:t>Educate your neighbors and sweeten situations with honey.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26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III. Thou shalt </a:t>
            </a:r>
            <a:r>
              <a:rPr lang="en-US" sz="4000" dirty="0" err="1" smtClean="0"/>
              <a:t>requeen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regularly.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Maximize your production with good queens.</a:t>
            </a:r>
          </a:p>
          <a:p>
            <a:r>
              <a:rPr lang="en-US" dirty="0" smtClean="0"/>
              <a:t>Goods queens also help to suppress swarming because swarms can frighten your neighbors.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creen Shot 2013-04-12 at 4.31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2" y="3549800"/>
            <a:ext cx="3998552" cy="2661477"/>
          </a:xfrm>
          <a:prstGeom prst="rect">
            <a:avLst/>
          </a:prstGeom>
        </p:spPr>
      </p:pic>
      <p:pic>
        <p:nvPicPr>
          <p:cNvPr id="6" name="Picture 5" descr="Screen Shot 2013-04-12 at 4.31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75" y="3549800"/>
            <a:ext cx="3680958" cy="266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88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IV. Thou shalt control diseases and pests.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to know pests and diseases.</a:t>
            </a:r>
          </a:p>
          <a:p>
            <a:r>
              <a:rPr lang="en-US" dirty="0" smtClean="0"/>
              <a:t>Be particularly careful with foulbrood.</a:t>
            </a:r>
          </a:p>
          <a:p>
            <a:r>
              <a:rPr lang="en-US" dirty="0" smtClean="0"/>
              <a:t>Get to know your medications and use them only when necessary.</a:t>
            </a:r>
          </a:p>
          <a:p>
            <a:r>
              <a:rPr lang="en-US" dirty="0" smtClean="0"/>
              <a:t>Medications are not a substitute for good beekeeping practices.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63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V. Thou shalt maximize colony populations before main nectar flow.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make beekeeping sustainable, build up the colony prior to the nectar flow and not on the nectar flow.</a:t>
            </a:r>
          </a:p>
          <a:p>
            <a:r>
              <a:rPr lang="en-US" dirty="0" smtClean="0"/>
              <a:t>Feed nectar and pollen substitutes early.</a:t>
            </a:r>
          </a:p>
          <a:p>
            <a:r>
              <a:rPr lang="en-US" dirty="0" smtClean="0"/>
              <a:t>Control swarming to the greatest extent possible.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619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VI. Thou shalt super colonies according to their needs.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Adequate </a:t>
            </a:r>
            <a:r>
              <a:rPr lang="en-US" dirty="0" err="1" smtClean="0"/>
              <a:t>supering</a:t>
            </a:r>
            <a:r>
              <a:rPr lang="en-US" dirty="0" smtClean="0"/>
              <a:t> can encourage honey production as well as help to prevent swarming.</a:t>
            </a:r>
          </a:p>
          <a:p>
            <a:r>
              <a:rPr lang="en-US" dirty="0" smtClean="0"/>
              <a:t>Honey is dehydrated nectar, and lots and lots of surface area is needed to drive off excess water.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43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VII. Thou shalt take pride in honey and other hive products.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your hive and equipment clean, as well as all your beekeeping equipment such as your extractor.</a:t>
            </a:r>
          </a:p>
          <a:p>
            <a:r>
              <a:rPr lang="en-US" dirty="0" smtClean="0"/>
              <a:t>Use multiple filtering to clean honey thoroughly.</a:t>
            </a:r>
          </a:p>
          <a:p>
            <a:r>
              <a:rPr lang="en-US" dirty="0" smtClean="0"/>
              <a:t>Never sell or even give away honey with unsightly bits of contamination. </a:t>
            </a:r>
          </a:p>
          <a:p>
            <a:r>
              <a:rPr lang="en-US" dirty="0" smtClean="0"/>
              <a:t>Package your products professionally. </a:t>
            </a:r>
          </a:p>
        </p:txBody>
      </p:sp>
    </p:spTree>
    <p:extLst>
      <p:ext uri="{BB962C8B-B14F-4D97-AF65-F5344CB8AC3E}">
        <p14:creationId xmlns:p14="http://schemas.microsoft.com/office/powerpoint/2010/main" val="2289547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VIII. Thou shalt protect thy beekeeping equipment.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building hives, consider pilot holes, the best glues, and a good layer of paint.</a:t>
            </a:r>
          </a:p>
          <a:p>
            <a:r>
              <a:rPr lang="en-US" dirty="0" smtClean="0"/>
              <a:t>Keep your hives off the ground by placing them on hive stands.</a:t>
            </a:r>
          </a:p>
          <a:p>
            <a:r>
              <a:rPr lang="en-US" dirty="0" smtClean="0"/>
              <a:t>Protect your honey comb from destruction.</a:t>
            </a:r>
          </a:p>
          <a:p>
            <a:r>
              <a:rPr lang="en-US" dirty="0" smtClean="0"/>
              <a:t>Store everything in a clean, dry space as necessary.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579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517</Words>
  <Application>Microsoft Macintosh PowerPoint</Application>
  <PresentationFormat>On-screen Show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10 Commandments of Beekeeping (adapted from Keith Delaplane, 1993)</vt:lpstr>
      <vt:lpstr>I. Thou shalt use only standard beekeeping equipment.</vt:lpstr>
      <vt:lpstr>II. Thou shalt be considerate of non-beekeeping neighbors.</vt:lpstr>
      <vt:lpstr>III. Thou shalt requeen  regularly.</vt:lpstr>
      <vt:lpstr>IV. Thou shalt control diseases and pests.</vt:lpstr>
      <vt:lpstr>V. Thou shalt maximize colony populations before main nectar flow.</vt:lpstr>
      <vt:lpstr>VI. Thou shalt super colonies according to their needs.</vt:lpstr>
      <vt:lpstr>VII. Thou shalt take pride in honey and other hive products.</vt:lpstr>
      <vt:lpstr>VIII. Thou shalt protect thy beekeeping equipment.</vt:lpstr>
      <vt:lpstr>IX. Thou shalt help thy bees through the winter.</vt:lpstr>
      <vt:lpstr>X. Thou shalt join and participate in a beekeeping association.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10 Commandments of Beekeeping</dc:title>
  <dc:creator>Carl Wenning</dc:creator>
  <cp:lastModifiedBy>Carl Wenning</cp:lastModifiedBy>
  <cp:revision>9</cp:revision>
  <dcterms:created xsi:type="dcterms:W3CDTF">2013-04-12T20:45:48Z</dcterms:created>
  <dcterms:modified xsi:type="dcterms:W3CDTF">2013-04-12T21:33:00Z</dcterms:modified>
</cp:coreProperties>
</file>